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B613"/>
    <a:srgbClr val="913B23"/>
    <a:srgbClr val="D05C3C"/>
    <a:srgbClr val="C64E2F"/>
    <a:srgbClr val="666666"/>
    <a:srgbClr val="FF0000"/>
    <a:srgbClr val="5781C1"/>
    <a:srgbClr val="659CD3"/>
    <a:srgbClr val="000099"/>
    <a:srgbClr val="9A18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25" d="100"/>
          <a:sy n="25" d="100"/>
        </p:scale>
        <p:origin x="828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1D916-A9F7-45BC-8B48-39CFA3F2217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0C8D9-0E15-4588-B89F-BCF74D06B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48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68880" y="7183123"/>
            <a:ext cx="27980640" cy="15280640"/>
          </a:xfrm>
        </p:spPr>
        <p:txBody>
          <a:bodyPr anchor="b"/>
          <a:lstStyle>
            <a:lvl1pPr algn="ctr"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23053043"/>
            <a:ext cx="24688800" cy="10596877"/>
          </a:xfrm>
        </p:spPr>
        <p:txBody>
          <a:bodyPr/>
          <a:lstStyle>
            <a:lvl1pPr marL="0" indent="0" algn="ctr">
              <a:buNone/>
              <a:defRPr sz="8640"/>
            </a:lvl1pPr>
            <a:lvl2pPr marL="1645920" indent="0" algn="ctr">
              <a:buNone/>
              <a:defRPr sz="7200"/>
            </a:lvl2pPr>
            <a:lvl3pPr marL="3291840" indent="0" algn="ctr">
              <a:buNone/>
              <a:defRPr sz="6480"/>
            </a:lvl3pPr>
            <a:lvl4pPr marL="4937760" indent="0" algn="ctr">
              <a:buNone/>
              <a:defRPr sz="5760"/>
            </a:lvl4pPr>
            <a:lvl5pPr marL="6583680" indent="0" algn="ctr">
              <a:buNone/>
              <a:defRPr sz="5760"/>
            </a:lvl5pPr>
            <a:lvl6pPr marL="8229600" indent="0" algn="ctr">
              <a:buNone/>
              <a:defRPr sz="5760"/>
            </a:lvl6pPr>
            <a:lvl7pPr marL="9875520" indent="0" algn="ctr">
              <a:buNone/>
              <a:defRPr sz="5760"/>
            </a:lvl7pPr>
            <a:lvl8pPr marL="11521440" indent="0" algn="ctr">
              <a:buNone/>
              <a:defRPr sz="5760"/>
            </a:lvl8pPr>
            <a:lvl9pPr marL="13167360" indent="0" algn="ctr">
              <a:buNone/>
              <a:defRPr sz="5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3AB57F-F50E-40C7-91DB-E1A4E17E990E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689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08EEF-CE45-4F55-8915-AC066AB938BB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65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557232" y="2336800"/>
            <a:ext cx="7098030" cy="37195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63142" y="2336800"/>
            <a:ext cx="20882610" cy="37195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E48E7-9607-4D7A-A80A-C20EF1087857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7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79F24-3CAD-4983-8B24-78F1D6190825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5997" y="10942333"/>
            <a:ext cx="28392120" cy="18257517"/>
          </a:xfrm>
        </p:spPr>
        <p:txBody>
          <a:bodyPr anchor="b"/>
          <a:lstStyle>
            <a:lvl1pPr>
              <a:defRPr sz="2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45997" y="29372573"/>
            <a:ext cx="28392120" cy="9601197"/>
          </a:xfrm>
        </p:spPr>
        <p:txBody>
          <a:bodyPr/>
          <a:lstStyle>
            <a:lvl1pPr marL="0" indent="0">
              <a:buNone/>
              <a:defRPr sz="8640">
                <a:solidFill>
                  <a:schemeClr val="tx1"/>
                </a:solidFill>
              </a:defRPr>
            </a:lvl1pPr>
            <a:lvl2pPr marL="164592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2pPr>
            <a:lvl3pPr marL="3291840" indent="0">
              <a:buNone/>
              <a:defRPr sz="6480">
                <a:solidFill>
                  <a:schemeClr val="tx1">
                    <a:tint val="75000"/>
                  </a:schemeClr>
                </a:solidFill>
              </a:defRPr>
            </a:lvl3pPr>
            <a:lvl4pPr marL="49377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4pPr>
            <a:lvl5pPr marL="658368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5pPr>
            <a:lvl6pPr marL="822960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6pPr>
            <a:lvl7pPr marL="987552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7pPr>
            <a:lvl8pPr marL="1152144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8pPr>
            <a:lvl9pPr marL="13167360" indent="0">
              <a:buNone/>
              <a:defRPr sz="5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51E7F7-3CD1-430B-A969-7A2D39C9C434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02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631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64940" y="11684000"/>
            <a:ext cx="13990320" cy="278485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92A97-C147-4F73-9AFB-788F49C43D3C}" type="datetime1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0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336810"/>
            <a:ext cx="28392120" cy="848360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7431" y="10759443"/>
            <a:ext cx="13926024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67431" y="16032480"/>
            <a:ext cx="13926024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664942" y="10759443"/>
            <a:ext cx="13994608" cy="5273037"/>
          </a:xfrm>
        </p:spPr>
        <p:txBody>
          <a:bodyPr anchor="b"/>
          <a:lstStyle>
            <a:lvl1pPr marL="0" indent="0">
              <a:buNone/>
              <a:defRPr sz="8640" b="1"/>
            </a:lvl1pPr>
            <a:lvl2pPr marL="1645920" indent="0">
              <a:buNone/>
              <a:defRPr sz="7200" b="1"/>
            </a:lvl2pPr>
            <a:lvl3pPr marL="3291840" indent="0">
              <a:buNone/>
              <a:defRPr sz="6480" b="1"/>
            </a:lvl3pPr>
            <a:lvl4pPr marL="4937760" indent="0">
              <a:buNone/>
              <a:defRPr sz="5760" b="1"/>
            </a:lvl4pPr>
            <a:lvl5pPr marL="6583680" indent="0">
              <a:buNone/>
              <a:defRPr sz="5760" b="1"/>
            </a:lvl5pPr>
            <a:lvl6pPr marL="8229600" indent="0">
              <a:buNone/>
              <a:defRPr sz="5760" b="1"/>
            </a:lvl6pPr>
            <a:lvl7pPr marL="9875520" indent="0">
              <a:buNone/>
              <a:defRPr sz="5760" b="1"/>
            </a:lvl7pPr>
            <a:lvl8pPr marL="11521440" indent="0">
              <a:buNone/>
              <a:defRPr sz="5760" b="1"/>
            </a:lvl8pPr>
            <a:lvl9pPr marL="13167360" indent="0">
              <a:buNone/>
              <a:defRPr sz="5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664942" y="16032480"/>
            <a:ext cx="13994608" cy="235813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3738C-07F8-4535-A846-31D41792D3FC}" type="datetime1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87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B474E-8CF1-4DE1-B870-75F6EEF2B973}" type="datetime1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10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22E78-B6DD-4FF8-B298-93457C921E61}" type="datetime1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17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4608" y="6319530"/>
            <a:ext cx="16664940" cy="31191200"/>
          </a:xfrm>
        </p:spPr>
        <p:txBody>
          <a:bodyPr/>
          <a:lstStyle>
            <a:lvl1pPr>
              <a:defRPr sz="11520"/>
            </a:lvl1pPr>
            <a:lvl2pPr>
              <a:defRPr sz="10080"/>
            </a:lvl2pPr>
            <a:lvl3pPr>
              <a:defRPr sz="864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04AC6-8710-4C6B-A131-3265175FC137}" type="datetime1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50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428" y="2926080"/>
            <a:ext cx="10617041" cy="10241280"/>
          </a:xfrm>
        </p:spPr>
        <p:txBody>
          <a:bodyPr anchor="b"/>
          <a:lstStyle>
            <a:lvl1pPr>
              <a:defRPr sz="11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994608" y="6319530"/>
            <a:ext cx="16664940" cy="31191200"/>
          </a:xfrm>
        </p:spPr>
        <p:txBody>
          <a:bodyPr anchor="t"/>
          <a:lstStyle>
            <a:lvl1pPr marL="0" indent="0">
              <a:buNone/>
              <a:defRPr sz="11520"/>
            </a:lvl1pPr>
            <a:lvl2pPr marL="1645920" indent="0">
              <a:buNone/>
              <a:defRPr sz="10080"/>
            </a:lvl2pPr>
            <a:lvl3pPr marL="3291840" indent="0">
              <a:buNone/>
              <a:defRPr sz="8640"/>
            </a:lvl3pPr>
            <a:lvl4pPr marL="4937760" indent="0">
              <a:buNone/>
              <a:defRPr sz="7200"/>
            </a:lvl4pPr>
            <a:lvl5pPr marL="6583680" indent="0">
              <a:buNone/>
              <a:defRPr sz="7200"/>
            </a:lvl5pPr>
            <a:lvl6pPr marL="8229600" indent="0">
              <a:buNone/>
              <a:defRPr sz="7200"/>
            </a:lvl6pPr>
            <a:lvl7pPr marL="9875520" indent="0">
              <a:buNone/>
              <a:defRPr sz="7200"/>
            </a:lvl7pPr>
            <a:lvl8pPr marL="11521440" indent="0">
              <a:buNone/>
              <a:defRPr sz="7200"/>
            </a:lvl8pPr>
            <a:lvl9pPr marL="13167360" indent="0">
              <a:buNone/>
              <a:defRPr sz="7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67428" y="13167360"/>
            <a:ext cx="10617041" cy="24394163"/>
          </a:xfrm>
        </p:spPr>
        <p:txBody>
          <a:bodyPr/>
          <a:lstStyle>
            <a:lvl1pPr marL="0" indent="0">
              <a:buNone/>
              <a:defRPr sz="5760"/>
            </a:lvl1pPr>
            <a:lvl2pPr marL="1645920" indent="0">
              <a:buNone/>
              <a:defRPr sz="5040"/>
            </a:lvl2pPr>
            <a:lvl3pPr marL="3291840" indent="0">
              <a:buNone/>
              <a:defRPr sz="4320"/>
            </a:lvl3pPr>
            <a:lvl4pPr marL="4937760" indent="0">
              <a:buNone/>
              <a:defRPr sz="3600"/>
            </a:lvl4pPr>
            <a:lvl5pPr marL="6583680" indent="0">
              <a:buNone/>
              <a:defRPr sz="3600"/>
            </a:lvl5pPr>
            <a:lvl6pPr marL="8229600" indent="0">
              <a:buNone/>
              <a:defRPr sz="3600"/>
            </a:lvl6pPr>
            <a:lvl7pPr marL="9875520" indent="0">
              <a:buNone/>
              <a:defRPr sz="3600"/>
            </a:lvl7pPr>
            <a:lvl8pPr marL="11521440" indent="0">
              <a:buNone/>
              <a:defRPr sz="3600"/>
            </a:lvl8pPr>
            <a:lvl9pPr marL="13167360" indent="0">
              <a:buNone/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ACF4C-E5B4-428A-A440-FE3661B58B83}" type="datetime1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UCICS 2026 Idea Contest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567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63140" y="2336810"/>
            <a:ext cx="28392120" cy="84836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3140" y="11684000"/>
            <a:ext cx="28392120" cy="27848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6314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C1D19-35DC-411A-B752-F6B93A912668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04220" y="40680650"/>
            <a:ext cx="11109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UCICS 2026 Idea Contest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3248620" y="40680650"/>
            <a:ext cx="740664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B5653-FB16-49AB-9BDC-AB511D4C1F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18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3291840" rtl="0" eaLnBrk="1" latinLnBrk="0" hangingPunct="1">
        <a:lnSpc>
          <a:spcPct val="90000"/>
        </a:lnSpc>
        <a:spcBef>
          <a:spcPct val="0"/>
        </a:spcBef>
        <a:buNone/>
        <a:defRPr sz="15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22960" indent="-822960" algn="l" defTabSz="3291840" rtl="0" eaLnBrk="1" latinLnBrk="0" hangingPunct="1">
        <a:lnSpc>
          <a:spcPct val="90000"/>
        </a:lnSpc>
        <a:spcBef>
          <a:spcPts val="36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1pPr>
      <a:lvl2pPr marL="24688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864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740664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905256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234440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indent="-822960" algn="l" defTabSz="329184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2pPr>
      <a:lvl3pPr marL="32918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3pPr>
      <a:lvl4pPr marL="49377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4pPr>
      <a:lvl5pPr marL="658368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5pPr>
      <a:lvl6pPr marL="822960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6pPr>
      <a:lvl7pPr marL="987552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7pPr>
      <a:lvl8pPr marL="1152144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8pPr>
      <a:lvl9pPr marL="13167360" algn="l" defTabSz="3291840" rtl="0" eaLnBrk="1" latinLnBrk="0" hangingPunct="1">
        <a:defRPr sz="64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arendra University :: UGC Approved Private University in Rajshahi">
            <a:extLst>
              <a:ext uri="{FF2B5EF4-FFF2-40B4-BE49-F238E27FC236}">
                <a16:creationId xmlns:a16="http://schemas.microsoft.com/office/drawing/2014/main" id="{5036917C-521B-0446-197E-7E5E4E4A4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3159" y="839934"/>
            <a:ext cx="3606539" cy="3680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6558B7-5A35-7736-2474-A37AD5111B7A}"/>
              </a:ext>
            </a:extLst>
          </p:cNvPr>
          <p:cNvSpPr txBox="1"/>
          <p:nvPr/>
        </p:nvSpPr>
        <p:spPr>
          <a:xfrm>
            <a:off x="4660016" y="1085480"/>
            <a:ext cx="2359836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rgbClr val="C64E2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2</a:t>
            </a:r>
            <a:r>
              <a:rPr lang="en-US" sz="7200" b="1" baseline="30000" dirty="0">
                <a:solidFill>
                  <a:srgbClr val="C64E2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nd</a:t>
            </a:r>
            <a:r>
              <a:rPr lang="en-US" sz="7200" b="1" dirty="0">
                <a:solidFill>
                  <a:srgbClr val="C64E2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Undergraduate Conference on Intelligent </a:t>
            </a:r>
          </a:p>
          <a:p>
            <a:pPr algn="ctr"/>
            <a:r>
              <a:rPr lang="en-US" sz="7200" b="1" dirty="0">
                <a:solidFill>
                  <a:srgbClr val="C64E2F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Computing and Systems (UCICS 2026)</a:t>
            </a:r>
          </a:p>
        </p:txBody>
      </p:sp>
      <p:pic>
        <p:nvPicPr>
          <p:cNvPr id="1028" name="Picture 4" descr="UCICS 2026">
            <a:extLst>
              <a:ext uri="{FF2B5EF4-FFF2-40B4-BE49-F238E27FC236}">
                <a16:creationId xmlns:a16="http://schemas.microsoft.com/office/drawing/2014/main" id="{D552680A-DA4B-6459-6469-159F68474E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867" y="1124109"/>
            <a:ext cx="4367099" cy="253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084B74A-382B-7EC2-C134-13533A76191A}"/>
              </a:ext>
            </a:extLst>
          </p:cNvPr>
          <p:cNvSpPr/>
          <p:nvPr/>
        </p:nvSpPr>
        <p:spPr>
          <a:xfrm>
            <a:off x="9073661" y="7215462"/>
            <a:ext cx="14771077" cy="295673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4000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Md. Farhan Mushfiq</a:t>
            </a:r>
          </a:p>
          <a:p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Department of Computer Science and Engineering,</a:t>
            </a:r>
          </a:p>
          <a:p>
            <a:r>
              <a:rPr lang="en-US" sz="4000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Varendra University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381F58-E46E-9D2D-4A5D-0786B4A63F2B}"/>
              </a:ext>
            </a:extLst>
          </p:cNvPr>
          <p:cNvSpPr/>
          <p:nvPr/>
        </p:nvSpPr>
        <p:spPr>
          <a:xfrm>
            <a:off x="14091137" y="6676200"/>
            <a:ext cx="4736123" cy="107852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Author Information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7108EB-72B7-A6FB-9F8F-F17501F9F258}"/>
              </a:ext>
            </a:extLst>
          </p:cNvPr>
          <p:cNvSpPr txBox="1"/>
          <p:nvPr/>
        </p:nvSpPr>
        <p:spPr>
          <a:xfrm>
            <a:off x="6063175" y="5257047"/>
            <a:ext cx="207920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b="1" dirty="0">
                <a:solidFill>
                  <a:srgbClr val="5781C1"/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Here Goes the Title About World’s Most Violent Orange Male Cat Breed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CD418B-BD64-A356-0678-0F78C4381871}"/>
              </a:ext>
            </a:extLst>
          </p:cNvPr>
          <p:cNvSpPr/>
          <p:nvPr/>
        </p:nvSpPr>
        <p:spPr>
          <a:xfrm>
            <a:off x="3503813" y="11494225"/>
            <a:ext cx="12788333" cy="43094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B469213-DDED-DE8D-F7D4-55F5FA9AAE59}"/>
              </a:ext>
            </a:extLst>
          </p:cNvPr>
          <p:cNvSpPr/>
          <p:nvPr/>
        </p:nvSpPr>
        <p:spPr>
          <a:xfrm>
            <a:off x="18100188" y="16976469"/>
            <a:ext cx="12788333" cy="111444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61DD222-002E-A3CD-25A6-50DFDAEC33C9}"/>
              </a:ext>
            </a:extLst>
          </p:cNvPr>
          <p:cNvSpPr/>
          <p:nvPr/>
        </p:nvSpPr>
        <p:spPr>
          <a:xfrm>
            <a:off x="18000127" y="34977517"/>
            <a:ext cx="12992096" cy="50945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N.B. References must be in IEEE format.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A2EF363-AA6D-04A4-81D3-0CC38E546093}"/>
              </a:ext>
            </a:extLst>
          </p:cNvPr>
          <p:cNvSpPr/>
          <p:nvPr/>
        </p:nvSpPr>
        <p:spPr>
          <a:xfrm>
            <a:off x="3503811" y="16864144"/>
            <a:ext cx="12788332" cy="22119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AB08949-2882-52D4-798F-02D9E8F916BE}"/>
              </a:ext>
            </a:extLst>
          </p:cNvPr>
          <p:cNvSpPr/>
          <p:nvPr/>
        </p:nvSpPr>
        <p:spPr>
          <a:xfrm>
            <a:off x="3503811" y="26727652"/>
            <a:ext cx="12788332" cy="31786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345AA5-B6A1-F2F8-AF7E-3A6514FD54DC}"/>
              </a:ext>
            </a:extLst>
          </p:cNvPr>
          <p:cNvSpPr/>
          <p:nvPr/>
        </p:nvSpPr>
        <p:spPr>
          <a:xfrm>
            <a:off x="3503809" y="11037025"/>
            <a:ext cx="4298979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Abstracts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A6C079-2011-57C1-FED0-4F3447B369B4}"/>
              </a:ext>
            </a:extLst>
          </p:cNvPr>
          <p:cNvSpPr/>
          <p:nvPr/>
        </p:nvSpPr>
        <p:spPr>
          <a:xfrm>
            <a:off x="3503809" y="16357353"/>
            <a:ext cx="4298979" cy="9639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Keywords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3285A9-E1F9-6DA1-AD31-C38484C25926}"/>
              </a:ext>
            </a:extLst>
          </p:cNvPr>
          <p:cNvSpPr/>
          <p:nvPr/>
        </p:nvSpPr>
        <p:spPr>
          <a:xfrm>
            <a:off x="3503809" y="26150471"/>
            <a:ext cx="4634938" cy="112756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Identified Problem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F967AB4-2E65-4F38-0A1B-7998841D0E0C}"/>
              </a:ext>
            </a:extLst>
          </p:cNvPr>
          <p:cNvSpPr/>
          <p:nvPr/>
        </p:nvSpPr>
        <p:spPr>
          <a:xfrm>
            <a:off x="18096109" y="16494473"/>
            <a:ext cx="6872241" cy="96399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Implementational Guideline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682B7335-344B-21C8-CE3C-CF392D4F7089}"/>
              </a:ext>
            </a:extLst>
          </p:cNvPr>
          <p:cNvSpPr/>
          <p:nvPr/>
        </p:nvSpPr>
        <p:spPr>
          <a:xfrm>
            <a:off x="17992406" y="34520317"/>
            <a:ext cx="6941923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1077AE0-1441-4625-BC33-E1F35DE9D3F0}"/>
              </a:ext>
            </a:extLst>
          </p:cNvPr>
          <p:cNvSpPr/>
          <p:nvPr/>
        </p:nvSpPr>
        <p:spPr>
          <a:xfrm>
            <a:off x="3541911" y="20360050"/>
            <a:ext cx="12788332" cy="52373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A884D8D-C532-477B-9934-0B56D13644CF}"/>
              </a:ext>
            </a:extLst>
          </p:cNvPr>
          <p:cNvSpPr/>
          <p:nvPr/>
        </p:nvSpPr>
        <p:spPr>
          <a:xfrm>
            <a:off x="3541909" y="19889933"/>
            <a:ext cx="4260882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A195DCC-6F3C-4987-A723-67787B2754FC}"/>
              </a:ext>
            </a:extLst>
          </p:cNvPr>
          <p:cNvSpPr/>
          <p:nvPr/>
        </p:nvSpPr>
        <p:spPr>
          <a:xfrm>
            <a:off x="3541911" y="31237846"/>
            <a:ext cx="12788332" cy="883418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5C8A826-6ED4-47EE-B495-5F5020479A1F}"/>
              </a:ext>
            </a:extLst>
          </p:cNvPr>
          <p:cNvSpPr/>
          <p:nvPr/>
        </p:nvSpPr>
        <p:spPr>
          <a:xfrm>
            <a:off x="3541909" y="30684821"/>
            <a:ext cx="4596838" cy="1106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Related Works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F5057A6-001A-43F6-A1CD-8BB52720B3C0}"/>
              </a:ext>
            </a:extLst>
          </p:cNvPr>
          <p:cNvSpPr/>
          <p:nvPr/>
        </p:nvSpPr>
        <p:spPr>
          <a:xfrm>
            <a:off x="18000127" y="11456125"/>
            <a:ext cx="12888394" cy="43094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4962DDB-87D3-4ECB-8119-A28702B28461}"/>
              </a:ext>
            </a:extLst>
          </p:cNvPr>
          <p:cNvSpPr/>
          <p:nvPr/>
        </p:nvSpPr>
        <p:spPr>
          <a:xfrm>
            <a:off x="17992406" y="10998925"/>
            <a:ext cx="6975944" cy="9144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Core Contribution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E14FB27-6652-4AF1-9414-DB53E582391C}"/>
              </a:ext>
            </a:extLst>
          </p:cNvPr>
          <p:cNvSpPr/>
          <p:nvPr/>
        </p:nvSpPr>
        <p:spPr>
          <a:xfrm>
            <a:off x="18100188" y="29535142"/>
            <a:ext cx="12892035" cy="431551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236647F-5B76-43F3-8B4B-DF6C390D02AD}"/>
              </a:ext>
            </a:extLst>
          </p:cNvPr>
          <p:cNvSpPr/>
          <p:nvPr/>
        </p:nvSpPr>
        <p:spPr>
          <a:xfrm>
            <a:off x="18062088" y="28979821"/>
            <a:ext cx="6872241" cy="1106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14C77F8-B954-4D95-9362-70217475B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963145" y="42383294"/>
            <a:ext cx="12992096" cy="1047629"/>
          </a:xfrm>
        </p:spPr>
        <p:txBody>
          <a:bodyPr/>
          <a:lstStyle/>
          <a:p>
            <a:r>
              <a:rPr lang="en-US" b="1" dirty="0"/>
              <a:t>UCICS 2026 Idea Contest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82148AE-D832-4D03-8C14-72CE7ACDB7F9}"/>
              </a:ext>
            </a:extLst>
          </p:cNvPr>
          <p:cNvSpPr txBox="1"/>
          <p:nvPr/>
        </p:nvSpPr>
        <p:spPr>
          <a:xfrm>
            <a:off x="13745790" y="3512535"/>
            <a:ext cx="54268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b="1" dirty="0">
                <a:solidFill>
                  <a:srgbClr val="F5B613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Idea Contest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C1D8C90-8C68-4CA6-AD48-14F5E55BE017}"/>
              </a:ext>
            </a:extLst>
          </p:cNvPr>
          <p:cNvCxnSpPr/>
          <p:nvPr/>
        </p:nvCxnSpPr>
        <p:spPr>
          <a:xfrm>
            <a:off x="1652517" y="4788964"/>
            <a:ext cx="29613356" cy="0"/>
          </a:xfrm>
          <a:prstGeom prst="line">
            <a:avLst/>
          </a:prstGeom>
          <a:ln w="127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0406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107</TotalTime>
  <Words>69</Words>
  <Application>Microsoft Office PowerPoint</Application>
  <PresentationFormat>Custom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Mohsiul Mumit Alik</dc:creator>
  <cp:lastModifiedBy>Nasim Farhan</cp:lastModifiedBy>
  <cp:revision>5</cp:revision>
  <dcterms:created xsi:type="dcterms:W3CDTF">2026-01-12T08:38:21Z</dcterms:created>
  <dcterms:modified xsi:type="dcterms:W3CDTF">2026-01-12T11:00:41Z</dcterms:modified>
</cp:coreProperties>
</file>